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081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75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35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95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194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84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982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36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036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72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382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49A-EC47-4672-B14E-6BC8261647D6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A523-D230-4A13-BB02-E630EC6E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699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88" y="0"/>
            <a:ext cx="8873024" cy="6858000"/>
          </a:xfrm>
          <a:prstGeom prst="rect">
            <a:avLst/>
          </a:prstGeom>
        </p:spPr>
      </p:pic>
      <p:pic>
        <p:nvPicPr>
          <p:cNvPr id="15" name="volledi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0572" y="3660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Breedbeeld</PresentationFormat>
  <Paragraphs>0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SG Gent-Drongen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Leerling</dc:creator>
  <cp:lastModifiedBy>Leerling</cp:lastModifiedBy>
  <cp:revision>9</cp:revision>
  <dcterms:created xsi:type="dcterms:W3CDTF">2019-01-10T13:51:40Z</dcterms:created>
  <dcterms:modified xsi:type="dcterms:W3CDTF">2019-01-17T13:58:08Z</dcterms:modified>
</cp:coreProperties>
</file>